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62" r:id="rId5"/>
    <p:sldId id="263" r:id="rId6"/>
    <p:sldId id="261" r:id="rId7"/>
    <p:sldId id="264" r:id="rId8"/>
    <p:sldId id="266" r:id="rId9"/>
    <p:sldId id="268" r:id="rId10"/>
    <p:sldId id="270" r:id="rId11"/>
    <p:sldId id="265" r:id="rId12"/>
    <p:sldId id="259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6" autoAdjust="0"/>
    <p:restoredTop sz="94667" autoAdjust="0"/>
  </p:normalViewPr>
  <p:slideViewPr>
    <p:cSldViewPr>
      <p:cViewPr varScale="1">
        <p:scale>
          <a:sx n="55" d="100"/>
          <a:sy n="55" d="100"/>
        </p:scale>
        <p:origin x="-105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urmolka.com/images/9c96/http---www.dostavka-buketov.ru-imag-Creative-alche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84976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.otzovik.com/2014/09/05/1294215/img/692869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5715000" cy="6381328"/>
          </a:xfrm>
          <a:prstGeom prst="rect">
            <a:avLst/>
          </a:prstGeom>
          <a:noFill/>
        </p:spPr>
      </p:pic>
      <p:pic>
        <p:nvPicPr>
          <p:cNvPr id="4" name="Picture 2" descr="http://img1.liveinternet.ru/images/attach/c/2/64/126/64126295_rolton.jpg"/>
          <p:cNvPicPr>
            <a:picLocks noChangeAspect="1" noChangeArrowheads="1"/>
          </p:cNvPicPr>
          <p:nvPr/>
        </p:nvPicPr>
        <p:blipFill>
          <a:blip r:embed="rId3" cstate="print"/>
          <a:srcRect l="12094" t="4825" r="15118" b="4825"/>
          <a:stretch>
            <a:fillRect/>
          </a:stretch>
        </p:blipFill>
        <p:spPr bwMode="auto">
          <a:xfrm>
            <a:off x="5796136" y="332656"/>
            <a:ext cx="3168352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urf.podelise.ru/tw_files2/urls_28/172/d-171256/img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tub.rutube.ru/thumbs-wide/c3/50/c35095408b3e4de029bed9693fb06828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4680520" cy="5472608"/>
          </a:xfrm>
          <a:prstGeom prst="rect">
            <a:avLst/>
          </a:prstGeom>
          <a:noFill/>
        </p:spPr>
      </p:pic>
      <p:pic>
        <p:nvPicPr>
          <p:cNvPr id="3" name="Picture 2" descr="http://www.intenews.ru/wp-content/uploads/2013/04/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32656"/>
            <a:ext cx="3705225" cy="42251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.otzovik.com/2014/01/03/704902/img/466213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5715000" cy="6048672"/>
          </a:xfrm>
          <a:prstGeom prst="rect">
            <a:avLst/>
          </a:prstGeom>
          <a:noFill/>
        </p:spPr>
      </p:pic>
      <p:pic>
        <p:nvPicPr>
          <p:cNvPr id="3" name="Picture 2" descr="http://otvet.imgsmail.ru/download/18922183_02a27d3a5a562040277ef12c554494d5_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420888"/>
            <a:ext cx="5715000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://s00.yaplakal.com/pics/pics_original/6/4/2/2722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016" y="260648"/>
            <a:ext cx="8461448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http://klubkom.net/static/upload/f/e/5/6/p-053b308dddf36a.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900igr.net/datas/biologija/Poleznye-i-vrednye-produkty-pitanija/0016-016-CHipsy-kak-kukuruznye-tak-i-kartofelnye-ochen-vredny-dl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g4.dcdn.lt/images/pix/traskuciu-pakelis-6504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496944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uch.znate.ru/tw_files2/urls_21/11/d-10360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4.otzovik.com/2012/04/28/207676/img/380432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5715000" cy="6336704"/>
          </a:xfrm>
          <a:prstGeom prst="rect">
            <a:avLst/>
          </a:prstGeom>
          <a:noFill/>
        </p:spPr>
      </p:pic>
      <p:pic>
        <p:nvPicPr>
          <p:cNvPr id="3" name="Picture 2" descr="http://g4.dcdn.lt/images/pix/traskuciu-pakelis-65040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620688"/>
            <a:ext cx="2880320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g0.joyreactor.cc/pics/comment/%D0%BC%D1%83%D1%80%D0%B0%D0%B2%D1%8C%D0%B8-%D0%BF%D0%B5%D0%BF%D1%81%D0%B8-%D1%8D%D0%BA%D1%81%D0%BF%D0%B5%D1%80%D0%B8%D0%BC%D0%B5%D0%BD%D1%82-61438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68952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hayatinanlaminedir.com/resimler/2013/10/imannsanresimleri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296275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Экран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14</cp:revision>
  <dcterms:modified xsi:type="dcterms:W3CDTF">2015-10-14T06:27:05Z</dcterms:modified>
</cp:coreProperties>
</file>